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65" r:id="rId6"/>
    <p:sldId id="260" r:id="rId7"/>
    <p:sldId id="261" r:id="rId8"/>
    <p:sldId id="263" r:id="rId9"/>
    <p:sldId id="262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3" autoAdjust="0"/>
    <p:restoredTop sz="94660"/>
  </p:normalViewPr>
  <p:slideViewPr>
    <p:cSldViewPr>
      <p:cViewPr varScale="1">
        <p:scale>
          <a:sx n="74" d="100"/>
          <a:sy n="74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88C82-A9E1-4276-ABA9-B33DB6E4C974}" type="datetimeFigureOut">
              <a:rPr lang="tr-TR" smtClean="0"/>
              <a:pPr/>
              <a:t>26.04.2013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B48C7-4D59-4F9F-8DF1-B88103B7BDE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71144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ED457-746A-453E-A471-454C3919D082}" type="datetime1">
              <a:rPr lang="tr-TR" smtClean="0"/>
              <a:pPr/>
              <a:t>26.04.2013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3F45E-3F23-4471-914D-AD82436B8FA3}" type="datetime1">
              <a:rPr lang="tr-TR" smtClean="0"/>
              <a:pPr/>
              <a:t>26.04.2013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F965-205E-45FB-9C6F-2DF8D53E1437}" type="datetime1">
              <a:rPr lang="tr-TR" smtClean="0"/>
              <a:pPr/>
              <a:t>26.04.2013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8549B-284E-45CA-A027-25C37A2C5D4E}" type="datetime1">
              <a:rPr lang="tr-TR" smtClean="0"/>
              <a:pPr/>
              <a:t>26.04.2013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4A0BA-3A34-4797-AA46-80C8CFB64837}" type="datetime1">
              <a:rPr lang="tr-TR" smtClean="0"/>
              <a:pPr/>
              <a:t>26.04.2013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A4294-3417-4408-853A-8149FC65A441}" type="datetime1">
              <a:rPr lang="tr-TR" smtClean="0"/>
              <a:pPr/>
              <a:t>26.04.2013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8CA8-A961-4E08-82C7-869751F81425}" type="datetime1">
              <a:rPr lang="tr-TR" smtClean="0"/>
              <a:pPr/>
              <a:t>26.04.2013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44130-0819-417A-84D4-FFDD73CE20B8}" type="datetime1">
              <a:rPr lang="tr-TR" smtClean="0"/>
              <a:pPr/>
              <a:t>26.04.2013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ABFD8-E673-4B19-AFB0-7A1482B87243}" type="datetime1">
              <a:rPr lang="tr-TR" smtClean="0"/>
              <a:pPr/>
              <a:t>26.04.2013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EB75E-0329-4707-92DD-2FD16BD72A34}" type="datetime1">
              <a:rPr lang="tr-TR" smtClean="0"/>
              <a:pPr/>
              <a:t>26.04.2013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94297-6643-4344-BF5E-8407223DB37E}" type="datetime1">
              <a:rPr lang="tr-TR" smtClean="0"/>
              <a:pPr/>
              <a:t>26.04.2013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AE342D3-ED73-4597-A5F9-15DADAF038D1}" type="datetime1">
              <a:rPr lang="tr-TR" smtClean="0"/>
              <a:pPr/>
              <a:t>26.04.2013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202826C-212F-4612-ABBE-FC45A1562B6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Project TitLE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Project Members Name Surname</a:t>
            </a:r>
          </a:p>
          <a:p>
            <a:r>
              <a:rPr lang="tr-TR" dirty="0" smtClean="0"/>
              <a:t>Advisor Name Surname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703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Contents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dirty="0" smtClean="0"/>
              <a:t>Company Information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dirty="0" smtClean="0"/>
              <a:t>Problem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dirty="0" smtClean="0"/>
              <a:t>Analysis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dirty="0" err="1" smtClean="0"/>
              <a:t>Solution</a:t>
            </a:r>
            <a:endParaRPr lang="tr-TR" dirty="0" smtClean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dirty="0" smtClean="0"/>
              <a:t>Results and Conclusion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dirty="0" smtClean="0"/>
              <a:t>References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tr-TR" dirty="0" smtClean="0"/>
              <a:t>Demo</a:t>
            </a:r>
          </a:p>
          <a:p>
            <a:pPr marL="0" indent="0">
              <a:buNone/>
            </a:pPr>
            <a:endParaRPr lang="tr-TR" dirty="0" smtClean="0"/>
          </a:p>
          <a:p>
            <a:pPr marL="457200" indent="-457200">
              <a:buFont typeface="+mj-lt"/>
              <a:buAutoNum type="arabicPeriod"/>
            </a:pPr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4764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Company Information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Give a brief information about company, such as history, </a:t>
            </a:r>
            <a:r>
              <a:rPr lang="en-US" dirty="0" smtClean="0"/>
              <a:t>what they do, organization, …</a:t>
            </a:r>
            <a:endParaRPr lang="en-US" dirty="0" smtClean="0"/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2067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Problem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slide, you should explain the problem you ar</a:t>
            </a:r>
            <a:r>
              <a:rPr lang="en-US" dirty="0" smtClean="0"/>
              <a:t>e trying to solve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55710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Analysis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Literature search about the problem and possible solutions</a:t>
            </a:r>
            <a:r>
              <a:rPr lang="en-US" dirty="0" smtClean="0"/>
              <a:t>. </a:t>
            </a:r>
            <a:endParaRPr lang="tr-TR" dirty="0"/>
          </a:p>
          <a:p>
            <a:r>
              <a:rPr lang="en-US" dirty="0" smtClean="0"/>
              <a:t>How</a:t>
            </a:r>
            <a:r>
              <a:rPr lang="tr-TR" dirty="0" smtClean="0"/>
              <a:t> </a:t>
            </a:r>
            <a:r>
              <a:rPr lang="tr-TR" dirty="0"/>
              <a:t>your </a:t>
            </a:r>
            <a:r>
              <a:rPr lang="tr-TR" dirty="0" err="1"/>
              <a:t>solution</a:t>
            </a:r>
            <a:r>
              <a:rPr lang="tr-TR" dirty="0"/>
              <a:t> </a:t>
            </a:r>
            <a:r>
              <a:rPr lang="en-US" dirty="0" smtClean="0"/>
              <a:t>differs from existing solutions</a:t>
            </a:r>
            <a:r>
              <a:rPr lang="tr-TR" dirty="0" smtClean="0"/>
              <a:t>.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51471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err="1" smtClean="0"/>
              <a:t>Solution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your solution (block diagram, flow chart, etc.)</a:t>
            </a:r>
            <a:endParaRPr lang="tr-TR" dirty="0" smtClean="0"/>
          </a:p>
          <a:p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smtClean="0"/>
              <a:t>talk about used technology while was developing your project.(Asp.Net , Java EE , MsSql, Oracle, PHP )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14611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Results </a:t>
            </a:r>
            <a:r>
              <a:rPr lang="tr-TR" dirty="0"/>
              <a:t>and Conclusions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In this </a:t>
            </a:r>
            <a:r>
              <a:rPr lang="en-US" dirty="0" smtClean="0"/>
              <a:t>section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present the results you have achieved and conclusions you have reached.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List </a:t>
            </a:r>
            <a:r>
              <a:rPr lang="en-US" dirty="0"/>
              <a:t>the </a:t>
            </a:r>
            <a:r>
              <a:rPr lang="en-US" i="1" dirty="0"/>
              <a:t>advantages</a:t>
            </a:r>
            <a:r>
              <a:rPr lang="en-US" dirty="0"/>
              <a:t> and </a:t>
            </a:r>
            <a:r>
              <a:rPr lang="en-US" i="1" dirty="0"/>
              <a:t>disadvantages</a:t>
            </a:r>
            <a:r>
              <a:rPr lang="en-US" dirty="0"/>
              <a:t> of your work. 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en-US" dirty="0"/>
              <a:t>You may also have a separate section for future work.</a:t>
            </a:r>
            <a:endParaRPr lang="tr-TR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93486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References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</a:t>
            </a:r>
            <a:r>
              <a:rPr lang="en-US" dirty="0" smtClean="0"/>
              <a:t>specially </a:t>
            </a:r>
            <a:r>
              <a:rPr lang="en-US" dirty="0"/>
              <a:t>research-oriented projects, should include at least a few references to the literature. You can choose any style, but be consistent and complete in your reference list. 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65917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Demo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In this section, you should show your project screen and describe the target of the screen.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2826C-212F-4612-ABBE-FC45A1562B62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9190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855</TotalTime>
  <Words>204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Clarity</vt:lpstr>
      <vt:lpstr>Project TitLE</vt:lpstr>
      <vt:lpstr>Contents</vt:lpstr>
      <vt:lpstr>Company Information</vt:lpstr>
      <vt:lpstr>Problem</vt:lpstr>
      <vt:lpstr>Analysis</vt:lpstr>
      <vt:lpstr>  Solution  </vt:lpstr>
      <vt:lpstr>  Results and Conclusions  </vt:lpstr>
      <vt:lpstr>References</vt:lpstr>
      <vt:lpstr>Demo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</dc:title>
  <dc:creator>Ugur</dc:creator>
  <cp:lastModifiedBy>Sadik Esmelioglu</cp:lastModifiedBy>
  <cp:revision>15</cp:revision>
  <dcterms:created xsi:type="dcterms:W3CDTF">2013-04-23T05:32:07Z</dcterms:created>
  <dcterms:modified xsi:type="dcterms:W3CDTF">2013-04-26T09:01:30Z</dcterms:modified>
</cp:coreProperties>
</file>