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60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3" autoAdjust="0"/>
    <p:restoredTop sz="94660"/>
  </p:normalViewPr>
  <p:slideViewPr>
    <p:cSldViewPr>
      <p:cViewPr>
        <p:scale>
          <a:sx n="76" d="100"/>
          <a:sy n="76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88C82-A9E1-4276-ABA9-B33DB6E4C974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B48C7-4D59-4F9F-8DF1-B88103B7BD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114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D457-746A-453E-A471-454C3919D082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F45E-3F23-4471-914D-AD82436B8FA3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965-205E-45FB-9C6F-2DF8D53E1437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549B-284E-45CA-A027-25C37A2C5D4E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0BA-3A34-4797-AA46-80C8CFB64837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4294-3417-4408-853A-8149FC65A441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CA8-A961-4E08-82C7-869751F81425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4130-0819-417A-84D4-FFDD73CE20B8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BFD8-E673-4B19-AFB0-7A1482B87243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B75E-0329-4707-92DD-2FD16BD72A34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4297-6643-4344-BF5E-8407223DB37E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E342D3-ED73-4597-A5F9-15DADAF038D1}" type="datetime1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Project Members Name Surname</a:t>
            </a:r>
          </a:p>
          <a:p>
            <a:r>
              <a:rPr lang="tr-TR" dirty="0" smtClean="0"/>
              <a:t>Advisor Name Surname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703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Contents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Company Information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Problem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Solution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Demo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476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Company Information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Give a brief information about company, such as history, what they do, organization, …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206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slide, you should explain the problem you are trying to solve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571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Solution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solution (block diagram, flow chart, etc.)</a:t>
            </a:r>
            <a:endParaRPr lang="tr-TR" dirty="0" smtClean="0"/>
          </a:p>
          <a:p>
            <a:r>
              <a:rPr lang="tr-TR" dirty="0" err="1" smtClean="0"/>
              <a:t>Also</a:t>
            </a:r>
            <a:r>
              <a:rPr lang="tr-TR" dirty="0" smtClean="0"/>
              <a:t> talk about used technology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developing</a:t>
            </a:r>
            <a:r>
              <a:rPr lang="tr-TR" dirty="0" smtClean="0"/>
              <a:t> </a:t>
            </a:r>
            <a:r>
              <a:rPr lang="tr-TR" dirty="0" smtClean="0"/>
              <a:t>your project.(Asp.Net , Java EE , MsSql, Oracle, PHP 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61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In this section, you should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en-US" dirty="0" smtClean="0"/>
              <a:t>a demo of your product</a:t>
            </a:r>
            <a:r>
              <a:rPr lang="tr-TR" dirty="0" smtClean="0"/>
              <a:t>.</a:t>
            </a:r>
            <a:r>
              <a:rPr lang="en-US" dirty="0" smtClean="0"/>
              <a:t>  Since you have 2-3 minutes for your demo, you should make a recording of the most important functionality of your product and play the video instead of using the real product.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19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863</TotalTime>
  <Words>136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Project TitLE</vt:lpstr>
      <vt:lpstr>Contents</vt:lpstr>
      <vt:lpstr>Company Information</vt:lpstr>
      <vt:lpstr>Problem</vt:lpstr>
      <vt:lpstr>  Solution  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Ugur</dc:creator>
  <cp:lastModifiedBy>Sadik Esmelioglu</cp:lastModifiedBy>
  <cp:revision>17</cp:revision>
  <dcterms:created xsi:type="dcterms:W3CDTF">2013-04-23T05:32:07Z</dcterms:created>
  <dcterms:modified xsi:type="dcterms:W3CDTF">2013-04-29T09:04:59Z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637562750</vt:i4>
  </property>
  <property fmtid="{D5CDD505-2E9C-101B-9397-08002B2CF9AE}" pid="3" name="_NewReviewCycle">
    <vt:lpwstr/>
  </property>
  <property fmtid="{D5CDD505-2E9C-101B-9397-08002B2CF9AE}" pid="4" name="_EmailSubject">
    <vt:lpwstr>Short presentation</vt:lpwstr>
  </property>
  <property fmtid="{D5CDD505-2E9C-101B-9397-08002B2CF9AE}" pid="5" name="_AuthorEmail">
    <vt:lpwstr>sadik@cankaya.edu.tr</vt:lpwstr>
  </property>
  <property fmtid="{D5CDD505-2E9C-101B-9397-08002B2CF9AE}" pid="6" name="_AuthorEmailDisplayName">
    <vt:lpwstr>Sadık Eşmelioğlu</vt:lpwstr>
  </property>
</Properties>
</file>